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enorite"/>
        <a:ea typeface="Tenorite"/>
        <a:cs typeface="Tenorite"/>
        <a:sym typeface="Tenorite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enorite"/>
        <a:ea typeface="Tenorite"/>
        <a:cs typeface="Tenorite"/>
        <a:sym typeface="Tenorite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enorite"/>
        <a:ea typeface="Tenorite"/>
        <a:cs typeface="Tenorite"/>
        <a:sym typeface="Tenorite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enorite"/>
        <a:ea typeface="Tenorite"/>
        <a:cs typeface="Tenorite"/>
        <a:sym typeface="Tenorite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enorite"/>
        <a:ea typeface="Tenorite"/>
        <a:cs typeface="Tenorite"/>
        <a:sym typeface="Tenorite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enorite"/>
        <a:ea typeface="Tenorite"/>
        <a:cs typeface="Tenorite"/>
        <a:sym typeface="Tenorite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enorite"/>
        <a:ea typeface="Tenorite"/>
        <a:cs typeface="Tenorite"/>
        <a:sym typeface="Tenorite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enorite"/>
        <a:ea typeface="Tenorite"/>
        <a:cs typeface="Tenorite"/>
        <a:sym typeface="Tenorite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Tenorite"/>
        <a:ea typeface="Tenorite"/>
        <a:cs typeface="Tenorite"/>
        <a:sym typeface="Tenorit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6F5F3"/>
          </a:solidFill>
        </a:fill>
      </a:tcStyle>
    </a:wholeTbl>
    <a:band2H>
      <a:tcTxStyle b="def" i="def"/>
      <a:tcStyle>
        <a:tcBdr/>
        <a:fill>
          <a:solidFill>
            <a:srgbClr val="FBFAF9"/>
          </a:solidFill>
        </a:fill>
      </a:tcStyle>
    </a:band2H>
    <a:firstCol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Tenorite"/>
          <a:ea typeface="Tenorite"/>
          <a:cs typeface="Tenorit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Tenorite"/>
          <a:ea typeface="Tenorite"/>
          <a:cs typeface="Tenorit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7" name="Shape 2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LICK TO EDIT MASTER TITLE STYLE"/>
          <p:cNvSpPr txBox="1"/>
          <p:nvPr>
            <p:ph type="title" hasCustomPrompt="1"/>
          </p:nvPr>
        </p:nvSpPr>
        <p:spPr>
          <a:xfrm>
            <a:off x="6416040" y="4434840"/>
            <a:ext cx="4941771" cy="1122203"/>
          </a:xfrm>
          <a:prstGeom prst="rect">
            <a:avLst/>
          </a:prstGeom>
        </p:spPr>
        <p:txBody>
          <a:bodyPr anchor="b"/>
          <a:lstStyle>
            <a:lvl1pPr algn="l">
              <a:defRPr sz="3600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416040" y="5586889"/>
            <a:ext cx="4941771" cy="39666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3" name="Graphic 7" descr="Graphic 7"/>
          <p:cNvPicPr>
            <a:picLocks noChangeAspect="1"/>
          </p:cNvPicPr>
          <p:nvPr/>
        </p:nvPicPr>
        <p:blipFill>
          <a:blip r:embed="rId2">
            <a:extLst/>
          </a:blip>
          <a:srcRect l="9358" t="23650" r="0" b="0"/>
          <a:stretch>
            <a:fillRect/>
          </a:stretch>
        </p:blipFill>
        <p:spPr>
          <a:xfrm>
            <a:off x="0" y="0"/>
            <a:ext cx="9488313" cy="5054257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mart Ar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5"/>
          <p:cNvGrpSpPr/>
          <p:nvPr/>
        </p:nvGrpSpPr>
        <p:grpSpPr>
          <a:xfrm>
            <a:off x="-1" y="0"/>
            <a:ext cx="2590801" cy="1027905"/>
            <a:chOff x="0" y="0"/>
            <a:chExt cx="2590800" cy="1027904"/>
          </a:xfrm>
        </p:grpSpPr>
        <p:sp>
          <p:nvSpPr>
            <p:cNvPr id="138" name="Straight Connector 9"/>
            <p:cNvSpPr/>
            <p:nvPr/>
          </p:nvSpPr>
          <p:spPr>
            <a:xfrm flipV="1">
              <a:off x="0" y="0"/>
              <a:ext cx="2590800" cy="762000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9" name="Straight Connector 11"/>
            <p:cNvSpPr/>
            <p:nvPr/>
          </p:nvSpPr>
          <p:spPr>
            <a:xfrm flipH="1">
              <a:off x="-1" y="0"/>
              <a:ext cx="704852" cy="1027905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41" name="CLICK TO EDIT MASTER TITLE STY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melin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raphic 10"/>
          <p:cNvSpPr/>
          <p:nvPr/>
        </p:nvSpPr>
        <p:spPr>
          <a:xfrm>
            <a:off x="2113883" y="0"/>
            <a:ext cx="10078117" cy="6858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130" y="21600"/>
                </a:moveTo>
                <a:lnTo>
                  <a:pt x="0" y="0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50" name="CLICK TO EDIT TITLE"/>
          <p:cNvSpPr txBox="1"/>
          <p:nvPr>
            <p:ph type="title" hasCustomPrompt="1"/>
          </p:nvPr>
        </p:nvSpPr>
        <p:spPr>
          <a:xfrm>
            <a:off x="838200" y="5509419"/>
            <a:ext cx="4082142" cy="585789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CLICK TO EDIT TITLE</a:t>
            </a:r>
          </a:p>
        </p:txBody>
      </p:sp>
      <p:sp>
        <p:nvSpPr>
          <p:cNvPr id="151" name="Body Level One…"/>
          <p:cNvSpPr txBox="1"/>
          <p:nvPr>
            <p:ph type="body" sz="quarter" idx="1"/>
          </p:nvPr>
        </p:nvSpPr>
        <p:spPr>
          <a:xfrm>
            <a:off x="166073" y="1507772"/>
            <a:ext cx="2141766" cy="514351"/>
          </a:xfrm>
          <a:prstGeom prst="rect">
            <a:avLst/>
          </a:prstGeom>
        </p:spPr>
        <p:txBody>
          <a:bodyPr anchor="ctr"/>
          <a:lstStyle>
            <a:lvl1pPr marL="0" indent="0" algn="r">
              <a:buSzTx/>
              <a:buFontTx/>
              <a:buNone/>
              <a:defRPr sz="2000"/>
            </a:lvl1pPr>
            <a:lvl2pPr marL="647700" indent="-190500" algn="r">
              <a:buFontTx/>
              <a:defRPr sz="2000"/>
            </a:lvl2pPr>
            <a:lvl3pPr marL="1143000" indent="-228600" algn="r">
              <a:buFontTx/>
              <a:defRPr sz="2000"/>
            </a:lvl3pPr>
            <a:lvl4pPr marL="1625600" indent="-254000" algn="r">
              <a:buFontTx/>
              <a:defRPr sz="2000"/>
            </a:lvl4pPr>
            <a:lvl5pPr marL="2082800" indent="-254000" algn="r">
              <a:buFontTx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2" name="Text Placeholder 15"/>
          <p:cNvSpPr/>
          <p:nvPr>
            <p:ph type="body" sz="quarter" idx="21"/>
          </p:nvPr>
        </p:nvSpPr>
        <p:spPr>
          <a:xfrm>
            <a:off x="732130" y="2584096"/>
            <a:ext cx="2141766" cy="514351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SzTx/>
              <a:buFontTx/>
              <a:buNone/>
              <a:defRPr sz="2000"/>
            </a:pPr>
          </a:p>
        </p:txBody>
      </p:sp>
      <p:sp>
        <p:nvSpPr>
          <p:cNvPr id="153" name="Text Placeholder 15"/>
          <p:cNvSpPr/>
          <p:nvPr>
            <p:ph type="body" sz="quarter" idx="22"/>
          </p:nvPr>
        </p:nvSpPr>
        <p:spPr>
          <a:xfrm>
            <a:off x="1338555" y="3660421"/>
            <a:ext cx="2141766" cy="514351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SzTx/>
              <a:buFontTx/>
              <a:buNone/>
              <a:defRPr sz="2000"/>
            </a:pPr>
          </a:p>
        </p:txBody>
      </p:sp>
      <p:sp>
        <p:nvSpPr>
          <p:cNvPr id="154" name="Text Placeholder 15"/>
          <p:cNvSpPr/>
          <p:nvPr>
            <p:ph type="body" sz="quarter" idx="23"/>
          </p:nvPr>
        </p:nvSpPr>
        <p:spPr>
          <a:xfrm>
            <a:off x="1922756" y="4736748"/>
            <a:ext cx="2141765" cy="514351"/>
          </a:xfrm>
          <a:prstGeom prst="rect">
            <a:avLst/>
          </a:prstGeom>
        </p:spPr>
        <p:txBody>
          <a:bodyPr anchor="ctr"/>
          <a:lstStyle/>
          <a:p>
            <a:pPr marL="0" indent="0" algn="r">
              <a:buSzTx/>
              <a:buFontTx/>
              <a:buNone/>
              <a:defRPr sz="2000"/>
            </a:pPr>
          </a:p>
        </p:txBody>
      </p:sp>
      <p:sp>
        <p:nvSpPr>
          <p:cNvPr id="155" name="Text Placeholder 15"/>
          <p:cNvSpPr/>
          <p:nvPr>
            <p:ph type="body" sz="quarter" idx="24" hasCustomPrompt="1"/>
          </p:nvPr>
        </p:nvSpPr>
        <p:spPr>
          <a:xfrm>
            <a:off x="4401535" y="1613527"/>
            <a:ext cx="5102681" cy="101084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SzTx/>
              <a:buFontTx/>
              <a:buNone/>
              <a:defRPr sz="1400"/>
            </a:lvl1pPr>
          </a:lstStyle>
          <a:p>
            <a:pPr/>
            <a:r>
              <a:t>Click to edit master text style</a:t>
            </a:r>
          </a:p>
        </p:txBody>
      </p:sp>
      <p:sp>
        <p:nvSpPr>
          <p:cNvPr id="156" name="Text Placeholder 15"/>
          <p:cNvSpPr/>
          <p:nvPr>
            <p:ph type="body" sz="quarter" idx="25" hasCustomPrompt="1"/>
          </p:nvPr>
        </p:nvSpPr>
        <p:spPr>
          <a:xfrm>
            <a:off x="4986028" y="2682563"/>
            <a:ext cx="5102682" cy="101084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SzTx/>
              <a:buFontTx/>
              <a:buNone/>
              <a:defRPr sz="1400"/>
            </a:lvl1pPr>
          </a:lstStyle>
          <a:p>
            <a:pPr/>
            <a:r>
              <a:t>Click to edit master text style</a:t>
            </a:r>
          </a:p>
        </p:txBody>
      </p:sp>
      <p:sp>
        <p:nvSpPr>
          <p:cNvPr id="157" name="Text Placeholder 15"/>
          <p:cNvSpPr/>
          <p:nvPr>
            <p:ph type="body" sz="quarter" idx="26" hasCustomPrompt="1"/>
          </p:nvPr>
        </p:nvSpPr>
        <p:spPr>
          <a:xfrm>
            <a:off x="5576937" y="3755394"/>
            <a:ext cx="5102681" cy="101084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SzTx/>
              <a:buFontTx/>
              <a:buNone/>
              <a:defRPr sz="1400"/>
            </a:lvl1pPr>
          </a:lstStyle>
          <a:p>
            <a:pPr/>
            <a:r>
              <a:t>Click to edit master text style</a:t>
            </a:r>
          </a:p>
        </p:txBody>
      </p:sp>
      <p:sp>
        <p:nvSpPr>
          <p:cNvPr id="158" name="Text Placeholder 15"/>
          <p:cNvSpPr/>
          <p:nvPr>
            <p:ph type="body" sz="quarter" idx="27" hasCustomPrompt="1"/>
          </p:nvPr>
        </p:nvSpPr>
        <p:spPr>
          <a:xfrm>
            <a:off x="6175280" y="4824429"/>
            <a:ext cx="5102681" cy="101084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SzTx/>
              <a:buFontTx/>
              <a:buNone/>
              <a:defRPr sz="1400"/>
            </a:lvl1pPr>
          </a:lstStyle>
          <a:p>
            <a:pPr/>
            <a:r>
              <a:t>Click to edit master text style</a:t>
            </a:r>
          </a:p>
        </p:txBody>
      </p:sp>
      <p:sp>
        <p:nvSpPr>
          <p:cNvPr id="159" name="Slide Number"/>
          <p:cNvSpPr txBox="1"/>
          <p:nvPr>
            <p:ph type="sldNum" sz="quarter" idx="2"/>
          </p:nvPr>
        </p:nvSpPr>
        <p:spPr>
          <a:xfrm>
            <a:off x="11122522" y="6423342"/>
            <a:ext cx="231278" cy="2311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0" name="Straight Connector 2"/>
          <p:cNvSpPr/>
          <p:nvPr/>
        </p:nvSpPr>
        <p:spPr>
          <a:xfrm>
            <a:off x="4353514" y="5023932"/>
            <a:ext cx="1513212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1" name="Straight Connector 3"/>
          <p:cNvSpPr/>
          <p:nvPr/>
        </p:nvSpPr>
        <p:spPr>
          <a:xfrm>
            <a:off x="3759917" y="3948450"/>
            <a:ext cx="1513212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2" name="Straight Connector 7"/>
          <p:cNvSpPr/>
          <p:nvPr/>
        </p:nvSpPr>
        <p:spPr>
          <a:xfrm>
            <a:off x="3173453" y="2872686"/>
            <a:ext cx="1513212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3" name="Straight Connector 8"/>
          <p:cNvSpPr/>
          <p:nvPr/>
        </p:nvSpPr>
        <p:spPr>
          <a:xfrm>
            <a:off x="2586263" y="1796083"/>
            <a:ext cx="1513212" cy="1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LICK TO EDIT MASTER TITLE STYLE"/>
          <p:cNvSpPr txBox="1"/>
          <p:nvPr>
            <p:ph type="title" hasCustomPrompt="1"/>
          </p:nvPr>
        </p:nvSpPr>
        <p:spPr>
          <a:xfrm>
            <a:off x="2933700" y="892177"/>
            <a:ext cx="8421689" cy="1325564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CLICK TO EDIT MASTER TITLE STYLE</a:t>
            </a:r>
          </a:p>
        </p:txBody>
      </p:sp>
      <p:sp>
        <p:nvSpPr>
          <p:cNvPr id="171" name="Body Level One…"/>
          <p:cNvSpPr txBox="1"/>
          <p:nvPr>
            <p:ph type="body" sz="quarter" idx="1" hasCustomPrompt="1"/>
          </p:nvPr>
        </p:nvSpPr>
        <p:spPr>
          <a:xfrm>
            <a:off x="2933700" y="2776935"/>
            <a:ext cx="3924300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pc="150" sz="2000"/>
            </a:lvl1pPr>
            <a:lvl2pPr marL="0" indent="457200">
              <a:buSzTx/>
              <a:buFontTx/>
              <a:buNone/>
              <a:defRPr spc="150" sz="2000"/>
            </a:lvl2pPr>
            <a:lvl3pPr marL="0" indent="914400">
              <a:buSzTx/>
              <a:buFontTx/>
              <a:buNone/>
              <a:defRPr spc="150" sz="2000"/>
            </a:lvl3pPr>
            <a:lvl4pPr marL="0" indent="1371600">
              <a:buSzTx/>
              <a:buFontTx/>
              <a:buNone/>
              <a:defRPr spc="150" sz="2000"/>
            </a:lvl4pPr>
            <a:lvl5pPr marL="0" indent="1828800">
              <a:buSzTx/>
              <a:buFontTx/>
              <a:buNone/>
              <a:defRPr spc="150" sz="2000"/>
            </a:lvl5pPr>
          </a:lstStyle>
          <a:p>
            <a:pPr/>
            <a:r>
              <a:t>CLICK TO EDIT MASTER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72" name="Text Placeholder 4"/>
          <p:cNvSpPr/>
          <p:nvPr>
            <p:ph type="body" sz="quarter" idx="21" hasCustomPrompt="1"/>
          </p:nvPr>
        </p:nvSpPr>
        <p:spPr>
          <a:xfrm>
            <a:off x="7410173" y="2776935"/>
            <a:ext cx="3943628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pc="100" sz="2000"/>
            </a:lvl1pPr>
          </a:lstStyle>
          <a:p>
            <a:pPr/>
            <a:r>
              <a:t>CLICK TO EDIT MASTER TEXT</a:t>
            </a:r>
          </a:p>
        </p:txBody>
      </p:sp>
      <p:sp>
        <p:nvSpPr>
          <p:cNvPr id="1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4" name="Graphic 10" descr="Graphic 10"/>
          <p:cNvPicPr>
            <a:picLocks noChangeAspect="1"/>
          </p:cNvPicPr>
          <p:nvPr/>
        </p:nvPicPr>
        <p:blipFill>
          <a:blip r:embed="rId2">
            <a:extLst/>
          </a:blip>
          <a:srcRect l="39434" t="20278" r="0" b="22672"/>
          <a:stretch>
            <a:fillRect/>
          </a:stretch>
        </p:blipFill>
        <p:spPr>
          <a:xfrm>
            <a:off x="25784" y="-1"/>
            <a:ext cx="4368032" cy="39123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hree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LICK TO EDIT MASTER TITLE STYLE"/>
          <p:cNvSpPr txBox="1"/>
          <p:nvPr>
            <p:ph type="title" hasCustomPrompt="1"/>
          </p:nvPr>
        </p:nvSpPr>
        <p:spPr>
          <a:xfrm>
            <a:off x="1885156" y="892177"/>
            <a:ext cx="8421689" cy="1325564"/>
          </a:xfrm>
          <a:prstGeom prst="rect">
            <a:avLst/>
          </a:prstGeo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182" name="Body Level One…"/>
          <p:cNvSpPr txBox="1"/>
          <p:nvPr>
            <p:ph type="body" sz="quarter" idx="1" hasCustomPrompt="1"/>
          </p:nvPr>
        </p:nvSpPr>
        <p:spPr>
          <a:xfrm>
            <a:off x="1243103" y="2776935"/>
            <a:ext cx="2882476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pc="150" sz="2000"/>
            </a:lvl1pPr>
            <a:lvl2pPr marL="0" indent="457200">
              <a:buSzTx/>
              <a:buFontTx/>
              <a:buNone/>
              <a:defRPr spc="150" sz="2000"/>
            </a:lvl2pPr>
            <a:lvl3pPr marL="0" indent="914400">
              <a:buSzTx/>
              <a:buFontTx/>
              <a:buNone/>
              <a:defRPr spc="150" sz="2000"/>
            </a:lvl3pPr>
            <a:lvl4pPr marL="0" indent="1371600">
              <a:buSzTx/>
              <a:buFontTx/>
              <a:buNone/>
              <a:defRPr spc="150" sz="2000"/>
            </a:lvl4pPr>
            <a:lvl5pPr marL="0" indent="1828800">
              <a:buSzTx/>
              <a:buFontTx/>
              <a:buNone/>
              <a:defRPr spc="150" sz="2000"/>
            </a:lvl5pPr>
          </a:lstStyle>
          <a:p>
            <a:pPr/>
            <a:r>
              <a:t>CLICK TO EDIT MASTER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83" name="Text Placeholder 4"/>
          <p:cNvSpPr/>
          <p:nvPr>
            <p:ph type="body" sz="quarter" idx="21" hasCustomPrompt="1"/>
          </p:nvPr>
        </p:nvSpPr>
        <p:spPr>
          <a:xfrm>
            <a:off x="4647665" y="2776935"/>
            <a:ext cx="2896672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pc="100" sz="2000"/>
            </a:lvl1pPr>
          </a:lstStyle>
          <a:p>
            <a:pPr/>
            <a:r>
              <a:t>CLICK TO EDIT MASTER TEXT</a:t>
            </a:r>
          </a:p>
        </p:txBody>
      </p:sp>
      <p:sp>
        <p:nvSpPr>
          <p:cNvPr id="184" name="Text Placeholder 2"/>
          <p:cNvSpPr/>
          <p:nvPr>
            <p:ph type="body" sz="quarter" idx="22" hasCustomPrompt="1"/>
          </p:nvPr>
        </p:nvSpPr>
        <p:spPr>
          <a:xfrm>
            <a:off x="8066420" y="2776935"/>
            <a:ext cx="2882476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pc="100" sz="2000"/>
            </a:lvl1pPr>
          </a:lstStyle>
          <a:p>
            <a:pPr/>
            <a:r>
              <a:t>CLICK TO EDIT MASTER TEXT</a:t>
            </a:r>
          </a:p>
        </p:txBody>
      </p:sp>
      <p:sp>
        <p:nvSpPr>
          <p:cNvPr id="1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188" name="Group 9"/>
          <p:cNvGrpSpPr/>
          <p:nvPr/>
        </p:nvGrpSpPr>
        <p:grpSpPr>
          <a:xfrm>
            <a:off x="-1" y="0"/>
            <a:ext cx="2238378" cy="3105150"/>
            <a:chOff x="0" y="0"/>
            <a:chExt cx="2238376" cy="3105150"/>
          </a:xfrm>
        </p:grpSpPr>
        <p:sp>
          <p:nvSpPr>
            <p:cNvPr id="186" name="Straight Connector 15"/>
            <p:cNvSpPr/>
            <p:nvPr/>
          </p:nvSpPr>
          <p:spPr>
            <a:xfrm flipH="1">
              <a:off x="-1" y="0"/>
              <a:ext cx="1238252" cy="3105150"/>
            </a:xfrm>
            <a:prstGeom prst="line">
              <a:avLst/>
            </a:prstGeom>
            <a:noFill/>
            <a:ln w="3175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87" name="Straight Connector 19"/>
            <p:cNvSpPr/>
            <p:nvPr/>
          </p:nvSpPr>
          <p:spPr>
            <a:xfrm flipH="1">
              <a:off x="-1" y="0"/>
              <a:ext cx="2238378" cy="2476500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ummar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LICK TO EDIT MASTER TITLE STYLE"/>
          <p:cNvSpPr txBox="1"/>
          <p:nvPr>
            <p:ph type="title" hasCustomPrompt="1"/>
          </p:nvPr>
        </p:nvSpPr>
        <p:spPr>
          <a:xfrm>
            <a:off x="5476875" y="1671639"/>
            <a:ext cx="5111750" cy="1204913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pPr/>
            <a:r>
              <a:t>CLICK TO EDIT MASTER TITLE STYLE</a:t>
            </a:r>
          </a:p>
        </p:txBody>
      </p:sp>
      <p:sp>
        <p:nvSpPr>
          <p:cNvPr id="196" name="Body Level One…"/>
          <p:cNvSpPr txBox="1"/>
          <p:nvPr>
            <p:ph type="body" sz="quarter" idx="1"/>
          </p:nvPr>
        </p:nvSpPr>
        <p:spPr>
          <a:xfrm>
            <a:off x="5476875" y="3660773"/>
            <a:ext cx="5111750" cy="15255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SzTx/>
              <a:buFontTx/>
              <a:buNone/>
              <a:defRPr spc="50" sz="1400"/>
            </a:lvl1pPr>
            <a:lvl2pPr marL="0" indent="457200">
              <a:lnSpc>
                <a:spcPct val="100000"/>
              </a:lnSpc>
              <a:buSzTx/>
              <a:buFontTx/>
              <a:buNone/>
              <a:defRPr spc="50" sz="1400"/>
            </a:lvl2pPr>
            <a:lvl3pPr marL="0" indent="914400">
              <a:lnSpc>
                <a:spcPct val="100000"/>
              </a:lnSpc>
              <a:buSzTx/>
              <a:buFontTx/>
              <a:buNone/>
              <a:defRPr spc="50" sz="1400"/>
            </a:lvl3pPr>
            <a:lvl4pPr marL="0" indent="1371600">
              <a:lnSpc>
                <a:spcPct val="100000"/>
              </a:lnSpc>
              <a:buSzTx/>
              <a:buFontTx/>
              <a:buNone/>
              <a:defRPr spc="50" sz="1400"/>
            </a:lvl4pPr>
            <a:lvl5pPr marL="0" indent="1828800">
              <a:lnSpc>
                <a:spcPct val="100000"/>
              </a:lnSpc>
              <a:buSzTx/>
              <a:buFontTx/>
              <a:buNone/>
              <a:defRPr spc="50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grpSp>
        <p:nvGrpSpPr>
          <p:cNvPr id="199" name="Group 3"/>
          <p:cNvGrpSpPr/>
          <p:nvPr/>
        </p:nvGrpSpPr>
        <p:grpSpPr>
          <a:xfrm>
            <a:off x="0" y="-1"/>
            <a:ext cx="4762501" cy="5186364"/>
            <a:chOff x="0" y="0"/>
            <a:chExt cx="4762500" cy="5186363"/>
          </a:xfrm>
        </p:grpSpPr>
        <p:sp>
          <p:nvSpPr>
            <p:cNvPr id="197" name="Straight Connector 22"/>
            <p:cNvSpPr/>
            <p:nvPr/>
          </p:nvSpPr>
          <p:spPr>
            <a:xfrm flipH="1" flipV="1">
              <a:off x="0" y="876299"/>
              <a:ext cx="4762500" cy="1628777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98" name="Straight Connector 11"/>
            <p:cNvSpPr/>
            <p:nvPr/>
          </p:nvSpPr>
          <p:spPr>
            <a:xfrm flipH="1" flipV="1">
              <a:off x="2638425" y="-1"/>
              <a:ext cx="2124077" cy="5186364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2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losing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LICK TO EDIT MASTER TITLE STYLE"/>
          <p:cNvSpPr txBox="1"/>
          <p:nvPr>
            <p:ph type="title" hasCustomPrompt="1"/>
          </p:nvPr>
        </p:nvSpPr>
        <p:spPr>
          <a:xfrm>
            <a:off x="4267200" y="1615735"/>
            <a:ext cx="4179571" cy="1524737"/>
          </a:xfrm>
          <a:prstGeom prst="rect">
            <a:avLst/>
          </a:prstGeom>
        </p:spPr>
        <p:txBody>
          <a:bodyPr anchor="b"/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208" name="Body Level One…"/>
          <p:cNvSpPr txBox="1"/>
          <p:nvPr>
            <p:ph type="body" sz="quarter" idx="1"/>
          </p:nvPr>
        </p:nvSpPr>
        <p:spPr>
          <a:xfrm>
            <a:off x="4267200" y="3238102"/>
            <a:ext cx="4179571" cy="137199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SzTx/>
              <a:buFontTx/>
              <a:buNone/>
              <a:defRPr spc="50" sz="1400">
                <a:solidFill>
                  <a:srgbClr val="FFFFFF"/>
                </a:solidFill>
              </a:defRPr>
            </a:lvl1pPr>
            <a:lvl2pPr marL="0" indent="457200">
              <a:lnSpc>
                <a:spcPct val="150000"/>
              </a:lnSpc>
              <a:buSzTx/>
              <a:buFontTx/>
              <a:buNone/>
              <a:defRPr spc="50" sz="1400">
                <a:solidFill>
                  <a:srgbClr val="FFFFFF"/>
                </a:solidFill>
              </a:defRPr>
            </a:lvl2pPr>
            <a:lvl3pPr marL="0" indent="914400">
              <a:lnSpc>
                <a:spcPct val="150000"/>
              </a:lnSpc>
              <a:buSzTx/>
              <a:buFontTx/>
              <a:buNone/>
              <a:defRPr spc="50" sz="1400">
                <a:solidFill>
                  <a:srgbClr val="FFFFFF"/>
                </a:solidFill>
              </a:defRPr>
            </a:lvl3pPr>
            <a:lvl4pPr marL="0" indent="1371600">
              <a:lnSpc>
                <a:spcPct val="150000"/>
              </a:lnSpc>
              <a:buSzTx/>
              <a:buFontTx/>
              <a:buNone/>
              <a:defRPr spc="50" sz="1400">
                <a:solidFill>
                  <a:srgbClr val="FFFFFF"/>
                </a:solidFill>
              </a:defRPr>
            </a:lvl4pPr>
            <a:lvl5pPr marL="0" indent="1828800">
              <a:lnSpc>
                <a:spcPct val="150000"/>
              </a:lnSpc>
              <a:buSzTx/>
              <a:buFontTx/>
              <a:buNone/>
              <a:defRPr spc="50" sz="14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209" name="Graphic 5" descr="Graphic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3176939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lide Number"/>
          <p:cNvSpPr txBox="1"/>
          <p:nvPr>
            <p:ph type="sldNum" sz="quarter" idx="2"/>
          </p:nvPr>
        </p:nvSpPr>
        <p:spPr>
          <a:xfrm>
            <a:off x="11122522" y="6423342"/>
            <a:ext cx="231277" cy="2311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phic 7" descr="Graphic 7"/>
          <p:cNvPicPr>
            <a:picLocks noChangeAspect="1"/>
          </p:cNvPicPr>
          <p:nvPr/>
        </p:nvPicPr>
        <p:blipFill>
          <a:blip r:embed="rId2">
            <a:extLst/>
          </a:blip>
          <a:srcRect l="0" t="18301" r="28341" b="23071"/>
          <a:stretch>
            <a:fillRect/>
          </a:stretch>
        </p:blipFill>
        <p:spPr>
          <a:xfrm>
            <a:off x="5488814" y="0"/>
            <a:ext cx="6703186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CLICK TO EDIT MASTER TITLE STYLE"/>
          <p:cNvSpPr txBox="1"/>
          <p:nvPr>
            <p:ph type="title" hasCustomPrompt="1"/>
          </p:nvPr>
        </p:nvSpPr>
        <p:spPr>
          <a:xfrm>
            <a:off x="1333500" y="1020444"/>
            <a:ext cx="2895600" cy="1325564"/>
          </a:xfrm>
          <a:prstGeom prst="rect">
            <a:avLst/>
          </a:prstGeom>
        </p:spPr>
        <p:txBody>
          <a:bodyPr anchor="b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23" name="Body Level One…"/>
          <p:cNvSpPr txBox="1"/>
          <p:nvPr>
            <p:ph type="body" sz="quarter" idx="1"/>
          </p:nvPr>
        </p:nvSpPr>
        <p:spPr>
          <a:xfrm>
            <a:off x="1333500" y="2924175"/>
            <a:ext cx="2895600" cy="25193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SzTx/>
              <a:buFontTx/>
              <a:buNone/>
              <a:defRPr sz="1400">
                <a:solidFill>
                  <a:srgbClr val="FFFFFF"/>
                </a:solidFill>
              </a:defRPr>
            </a:lvl1pPr>
            <a:lvl2pPr marL="0" indent="457200">
              <a:lnSpc>
                <a:spcPct val="150000"/>
              </a:lnSpc>
              <a:buSzTx/>
              <a:buFontTx/>
              <a:buNone/>
              <a:defRPr sz="1400">
                <a:solidFill>
                  <a:srgbClr val="FFFFFF"/>
                </a:solidFill>
              </a:defRPr>
            </a:lvl2pPr>
            <a:lvl3pPr marL="0" indent="914400">
              <a:lnSpc>
                <a:spcPct val="150000"/>
              </a:lnSpc>
              <a:buSzTx/>
              <a:buFontTx/>
              <a:buNone/>
              <a:defRPr sz="1400">
                <a:solidFill>
                  <a:srgbClr val="FFFFFF"/>
                </a:solidFill>
              </a:defRPr>
            </a:lvl3pPr>
            <a:lvl4pPr marL="0" indent="1371600">
              <a:lnSpc>
                <a:spcPct val="150000"/>
              </a:lnSpc>
              <a:buSzTx/>
              <a:buFontTx/>
              <a:buNone/>
              <a:defRPr sz="1400">
                <a:solidFill>
                  <a:srgbClr val="FFFFFF"/>
                </a:solidFill>
              </a:defRPr>
            </a:lvl4pPr>
            <a:lvl5pPr marL="0" indent="1828800">
              <a:lnSpc>
                <a:spcPct val="150000"/>
              </a:lnSpc>
              <a:buSzTx/>
              <a:buFontTx/>
              <a:buNone/>
              <a:defRPr sz="14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xfrm>
            <a:off x="6292580" y="6423342"/>
            <a:ext cx="231277" cy="2311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troduc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LICK TO EDIT MASTER TITLE STYLE"/>
          <p:cNvSpPr txBox="1"/>
          <p:nvPr>
            <p:ph type="title" hasCustomPrompt="1"/>
          </p:nvPr>
        </p:nvSpPr>
        <p:spPr>
          <a:xfrm>
            <a:off x="1362075" y="1671639"/>
            <a:ext cx="5111750" cy="1204913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pPr/>
            <a:r>
              <a:t>CLICK TO EDIT MASTER TITLE STYLE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1362075" y="3660773"/>
            <a:ext cx="5111750" cy="15255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SzTx/>
              <a:buFontTx/>
              <a:buNone/>
              <a:defRPr spc="50" sz="1400"/>
            </a:lvl1pPr>
            <a:lvl2pPr marL="0" indent="457200">
              <a:lnSpc>
                <a:spcPct val="100000"/>
              </a:lnSpc>
              <a:buSzTx/>
              <a:buFontTx/>
              <a:buNone/>
              <a:defRPr spc="50" sz="1400"/>
            </a:lvl2pPr>
            <a:lvl3pPr marL="0" indent="914400">
              <a:lnSpc>
                <a:spcPct val="100000"/>
              </a:lnSpc>
              <a:buSzTx/>
              <a:buFontTx/>
              <a:buNone/>
              <a:defRPr spc="50" sz="1400"/>
            </a:lvl3pPr>
            <a:lvl4pPr marL="0" indent="1371600">
              <a:lnSpc>
                <a:spcPct val="100000"/>
              </a:lnSpc>
              <a:buSzTx/>
              <a:buFontTx/>
              <a:buNone/>
              <a:defRPr spc="50" sz="1400"/>
            </a:lvl4pPr>
            <a:lvl5pPr marL="0" indent="1828800">
              <a:lnSpc>
                <a:spcPct val="100000"/>
              </a:lnSpc>
              <a:buSzTx/>
              <a:buFontTx/>
              <a:buNone/>
              <a:defRPr spc="50"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36" name="Group 6"/>
          <p:cNvGrpSpPr/>
          <p:nvPr/>
        </p:nvGrpSpPr>
        <p:grpSpPr>
          <a:xfrm>
            <a:off x="6953250" y="-25401"/>
            <a:ext cx="5238750" cy="6902451"/>
            <a:chOff x="0" y="0"/>
            <a:chExt cx="5238750" cy="6902450"/>
          </a:xfrm>
        </p:grpSpPr>
        <p:sp>
          <p:nvSpPr>
            <p:cNvPr id="34" name="Straight Connector 13"/>
            <p:cNvSpPr/>
            <p:nvPr/>
          </p:nvSpPr>
          <p:spPr>
            <a:xfrm>
              <a:off x="2143125" y="1522413"/>
              <a:ext cx="3095625" cy="1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5" name="Straight Connector 22"/>
            <p:cNvSpPr/>
            <p:nvPr/>
          </p:nvSpPr>
          <p:spPr>
            <a:xfrm flipH="1">
              <a:off x="0" y="0"/>
              <a:ext cx="3790950" cy="6902451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Break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LICK TO EDIT MASTER TITLE STYLE"/>
          <p:cNvSpPr txBox="1"/>
          <p:nvPr>
            <p:ph type="title" hasCustomPrompt="1"/>
          </p:nvPr>
        </p:nvSpPr>
        <p:spPr>
          <a:xfrm>
            <a:off x="6991350" y="2148839"/>
            <a:ext cx="4179571" cy="1715532"/>
          </a:xfrm>
          <a:prstGeom prst="rect">
            <a:avLst/>
          </a:prstGeom>
        </p:spPr>
        <p:txBody>
          <a:bodyPr anchor="b"/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6991350" y="3962003"/>
            <a:ext cx="4179571" cy="365126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>
                <a:solidFill>
                  <a:srgbClr val="FFFFFF"/>
                </a:solidFill>
              </a:defRPr>
            </a:lvl1pPr>
            <a:lvl2pPr marL="0" indent="457200">
              <a:buSzTx/>
              <a:buFontTx/>
              <a:buNone/>
              <a:defRPr sz="1600">
                <a:solidFill>
                  <a:srgbClr val="FFFFFF"/>
                </a:solidFill>
              </a:defRPr>
            </a:lvl2pPr>
            <a:lvl3pPr marL="0" indent="914400">
              <a:buSzTx/>
              <a:buFontTx/>
              <a:buNone/>
              <a:defRPr sz="1600">
                <a:solidFill>
                  <a:srgbClr val="FFFFFF"/>
                </a:solidFill>
              </a:defRPr>
            </a:lvl3pPr>
            <a:lvl4pPr marL="0" indent="1371600">
              <a:buSzTx/>
              <a:buFontTx/>
              <a:buNone/>
              <a:defRPr sz="1600">
                <a:solidFill>
                  <a:srgbClr val="FFFFFF"/>
                </a:solidFill>
              </a:defRPr>
            </a:lvl4pPr>
            <a:lvl5pPr marL="0" indent="1828800">
              <a:buSzTx/>
              <a:buFontTx/>
              <a:buNone/>
              <a:defRPr sz="1600">
                <a:solidFill>
                  <a:srgbClr val="FFF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5" name="Graphic 4" descr="Graphic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lide Number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LICK TO EDIT MASTER TITLE STY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ab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CLICK TO EDIT MASTER TITLE STY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raphic 6" descr="Graphic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CLICK TO EDIT MASTER TITLE STYLE"/>
          <p:cNvSpPr txBox="1"/>
          <p:nvPr>
            <p:ph type="title" hasCustomPrompt="1"/>
          </p:nvPr>
        </p:nvSpPr>
        <p:spPr>
          <a:xfrm>
            <a:off x="4657723" y="2809875"/>
            <a:ext cx="6696076" cy="1909764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pPr/>
            <a:r>
              <a:t>CLICK TO EDIT MASTER TITLE STYLE</a:t>
            </a:r>
          </a:p>
        </p:txBody>
      </p:sp>
      <p:sp>
        <p:nvSpPr>
          <p:cNvPr id="71" name="Body Level One…"/>
          <p:cNvSpPr txBox="1"/>
          <p:nvPr>
            <p:ph type="body" sz="quarter" idx="1"/>
          </p:nvPr>
        </p:nvSpPr>
        <p:spPr>
          <a:xfrm>
            <a:off x="4657725" y="5028803"/>
            <a:ext cx="6696075" cy="365126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1600">
                <a:solidFill>
                  <a:srgbClr val="767171"/>
                </a:solidFill>
              </a:defRPr>
            </a:lvl1pPr>
            <a:lvl2pPr marL="0" indent="457200">
              <a:buSzTx/>
              <a:buFontTx/>
              <a:buNone/>
              <a:defRPr sz="1600">
                <a:solidFill>
                  <a:srgbClr val="767171"/>
                </a:solidFill>
              </a:defRPr>
            </a:lvl2pPr>
            <a:lvl3pPr marL="0" indent="914400">
              <a:buSzTx/>
              <a:buFontTx/>
              <a:buNone/>
              <a:defRPr sz="1600">
                <a:solidFill>
                  <a:srgbClr val="767171"/>
                </a:solidFill>
              </a:defRPr>
            </a:lvl3pPr>
            <a:lvl4pPr marL="0" indent="1371600">
              <a:buSzTx/>
              <a:buFontTx/>
              <a:buNone/>
              <a:defRPr sz="1600">
                <a:solidFill>
                  <a:srgbClr val="767171"/>
                </a:solidFill>
              </a:defRPr>
            </a:lvl4pPr>
            <a:lvl5pPr marL="0" indent="1828800">
              <a:buSzTx/>
              <a:buFontTx/>
              <a:buNone/>
              <a:defRPr sz="1600">
                <a:solidFill>
                  <a:srgbClr val="767171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73" name="Straight Connector 8"/>
          <p:cNvSpPr/>
          <p:nvPr/>
        </p:nvSpPr>
        <p:spPr>
          <a:xfrm flipV="1">
            <a:off x="2209799" y="-1"/>
            <a:ext cx="2438402" cy="6858002"/>
          </a:xfrm>
          <a:prstGeom prst="line">
            <a:avLst/>
          </a:prstGeom>
          <a:ln w="6350">
            <a:solidFill>
              <a:srgbClr val="000000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eam Slide 4 Peopl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LICK TO EDIT MASTER TITLE STYLE"/>
          <p:cNvSpPr txBox="1"/>
          <p:nvPr>
            <p:ph type="title" hasCustomPrompt="1"/>
          </p:nvPr>
        </p:nvSpPr>
        <p:spPr>
          <a:xfrm>
            <a:off x="1885156" y="892177"/>
            <a:ext cx="8421689" cy="1325564"/>
          </a:xfrm>
          <a:prstGeom prst="rect">
            <a:avLst/>
          </a:prstGeo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81" name="Picture Placeholder 10"/>
          <p:cNvSpPr/>
          <p:nvPr>
            <p:ph type="pic" sz="quarter" idx="21"/>
          </p:nvPr>
        </p:nvSpPr>
        <p:spPr>
          <a:xfrm>
            <a:off x="1487181" y="2886074"/>
            <a:ext cx="1845512" cy="184551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2" name="Body Level One…"/>
          <p:cNvSpPr txBox="1"/>
          <p:nvPr>
            <p:ph type="body" sz="quarter" idx="1" hasCustomPrompt="1"/>
          </p:nvPr>
        </p:nvSpPr>
        <p:spPr>
          <a:xfrm>
            <a:off x="1228568" y="5084524"/>
            <a:ext cx="2317708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50" sz="1400"/>
            </a:lvl1pPr>
            <a:lvl2pPr marL="0" indent="457200" algn="ctr">
              <a:buSzTx/>
              <a:buFontTx/>
              <a:buNone/>
              <a:defRPr spc="150" sz="1400"/>
            </a:lvl2pPr>
            <a:lvl3pPr marL="0" indent="914400" algn="ctr">
              <a:buSzTx/>
              <a:buFontTx/>
              <a:buNone/>
              <a:defRPr spc="150" sz="1400"/>
            </a:lvl3pPr>
            <a:lvl4pPr marL="0" indent="1371600" algn="ctr">
              <a:buSzTx/>
              <a:buFontTx/>
              <a:buNone/>
              <a:defRPr spc="150" sz="1400"/>
            </a:lvl4pPr>
            <a:lvl5pPr marL="0" indent="1828800" algn="ctr">
              <a:buSzTx/>
              <a:buFontTx/>
              <a:buNone/>
              <a:defRPr spc="150" sz="1400"/>
            </a:lvl5pPr>
          </a:lstStyle>
          <a:p>
            <a:pPr/>
            <a:r>
              <a:t>CLICK TO EDIT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Text Placeholder 2"/>
          <p:cNvSpPr/>
          <p:nvPr>
            <p:ph type="body" sz="quarter" idx="22" hasCustomPrompt="1"/>
          </p:nvPr>
        </p:nvSpPr>
        <p:spPr>
          <a:xfrm>
            <a:off x="1487181" y="5464114"/>
            <a:ext cx="1845512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/>
            </a:lvl1pPr>
          </a:lstStyle>
          <a:p>
            <a:pPr/>
            <a:r>
              <a:t>CLICK TO EDIT</a:t>
            </a:r>
          </a:p>
        </p:txBody>
      </p:sp>
      <p:sp>
        <p:nvSpPr>
          <p:cNvPr id="84" name="Picture Placeholder 10"/>
          <p:cNvSpPr/>
          <p:nvPr>
            <p:ph type="pic" sz="quarter" idx="23"/>
          </p:nvPr>
        </p:nvSpPr>
        <p:spPr>
          <a:xfrm>
            <a:off x="3836913" y="2886074"/>
            <a:ext cx="1845512" cy="184551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5" name="Text Placeholder 2"/>
          <p:cNvSpPr/>
          <p:nvPr>
            <p:ph type="body" sz="quarter" idx="24" hasCustomPrompt="1"/>
          </p:nvPr>
        </p:nvSpPr>
        <p:spPr>
          <a:xfrm>
            <a:off x="3578300" y="5084524"/>
            <a:ext cx="2330817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1400"/>
            </a:lvl1pPr>
          </a:lstStyle>
          <a:p>
            <a:pPr/>
            <a:r>
              <a:t>CLICK TO EDIT</a:t>
            </a:r>
          </a:p>
        </p:txBody>
      </p:sp>
      <p:sp>
        <p:nvSpPr>
          <p:cNvPr id="86" name="Text Placeholder 2"/>
          <p:cNvSpPr/>
          <p:nvPr>
            <p:ph type="body" sz="quarter" idx="25" hasCustomPrompt="1"/>
          </p:nvPr>
        </p:nvSpPr>
        <p:spPr>
          <a:xfrm>
            <a:off x="3836913" y="5478795"/>
            <a:ext cx="1855949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/>
            </a:lvl1pPr>
          </a:lstStyle>
          <a:p>
            <a:pPr/>
            <a:r>
              <a:t>CLICK TO EDIT</a:t>
            </a:r>
          </a:p>
        </p:txBody>
      </p:sp>
      <p:sp>
        <p:nvSpPr>
          <p:cNvPr id="87" name="Picture Placeholder 10"/>
          <p:cNvSpPr/>
          <p:nvPr>
            <p:ph type="pic" sz="quarter" idx="26"/>
          </p:nvPr>
        </p:nvSpPr>
        <p:spPr>
          <a:xfrm>
            <a:off x="6327578" y="2886074"/>
            <a:ext cx="1845512" cy="184551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8" name="Text Placeholder 2"/>
          <p:cNvSpPr/>
          <p:nvPr>
            <p:ph type="body" sz="quarter" idx="27" hasCustomPrompt="1"/>
          </p:nvPr>
        </p:nvSpPr>
        <p:spPr>
          <a:xfrm>
            <a:off x="6068964" y="5084524"/>
            <a:ext cx="2317708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1400"/>
            </a:lvl1pPr>
          </a:lstStyle>
          <a:p>
            <a:pPr/>
            <a:r>
              <a:t>CLICK TO EDIT</a:t>
            </a:r>
          </a:p>
        </p:txBody>
      </p:sp>
      <p:sp>
        <p:nvSpPr>
          <p:cNvPr id="89" name="Text Placeholder 2"/>
          <p:cNvSpPr/>
          <p:nvPr>
            <p:ph type="body" sz="quarter" idx="28" hasCustomPrompt="1"/>
          </p:nvPr>
        </p:nvSpPr>
        <p:spPr>
          <a:xfrm>
            <a:off x="6327576" y="5478795"/>
            <a:ext cx="1845512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/>
            </a:lvl1pPr>
          </a:lstStyle>
          <a:p>
            <a:pPr/>
            <a:r>
              <a:t>CLICK TO EDIT</a:t>
            </a:r>
          </a:p>
        </p:txBody>
      </p:sp>
      <p:sp>
        <p:nvSpPr>
          <p:cNvPr id="90" name="Picture Placeholder 10"/>
          <p:cNvSpPr/>
          <p:nvPr>
            <p:ph type="pic" sz="quarter" idx="29"/>
          </p:nvPr>
        </p:nvSpPr>
        <p:spPr>
          <a:xfrm>
            <a:off x="8747458" y="2886074"/>
            <a:ext cx="1845512" cy="1845512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1" name="Text Placeholder 2"/>
          <p:cNvSpPr/>
          <p:nvPr>
            <p:ph type="body" sz="quarter" idx="30" hasCustomPrompt="1"/>
          </p:nvPr>
        </p:nvSpPr>
        <p:spPr>
          <a:xfrm>
            <a:off x="8488844" y="5084524"/>
            <a:ext cx="2317707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1400"/>
            </a:lvl1pPr>
          </a:lstStyle>
          <a:p>
            <a:pPr/>
            <a:r>
              <a:t>CLICK TO EDIT</a:t>
            </a:r>
          </a:p>
        </p:txBody>
      </p:sp>
      <p:sp>
        <p:nvSpPr>
          <p:cNvPr id="92" name="Text Placeholder 2"/>
          <p:cNvSpPr/>
          <p:nvPr>
            <p:ph type="body" sz="quarter" idx="31" hasCustomPrompt="1"/>
          </p:nvPr>
        </p:nvSpPr>
        <p:spPr>
          <a:xfrm>
            <a:off x="8747458" y="5464114"/>
            <a:ext cx="1845511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/>
            </a:lvl1pPr>
          </a:lstStyle>
          <a:p>
            <a:pPr/>
            <a:r>
              <a:t>CLICK TO EDIT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grpSp>
        <p:nvGrpSpPr>
          <p:cNvPr id="96" name="Group 3"/>
          <p:cNvGrpSpPr/>
          <p:nvPr/>
        </p:nvGrpSpPr>
        <p:grpSpPr>
          <a:xfrm>
            <a:off x="7334249" y="-1"/>
            <a:ext cx="4857752" cy="1724027"/>
            <a:chOff x="0" y="0"/>
            <a:chExt cx="4857750" cy="1724025"/>
          </a:xfrm>
        </p:grpSpPr>
        <p:sp>
          <p:nvSpPr>
            <p:cNvPr id="94" name="Straight Connector 9"/>
            <p:cNvSpPr/>
            <p:nvPr/>
          </p:nvSpPr>
          <p:spPr>
            <a:xfrm flipH="1" flipV="1">
              <a:off x="-1" y="-1"/>
              <a:ext cx="4857751" cy="762002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95" name="Straight Connector 14"/>
            <p:cNvSpPr/>
            <p:nvPr/>
          </p:nvSpPr>
          <p:spPr>
            <a:xfrm>
              <a:off x="4152900" y="-1"/>
              <a:ext cx="704851" cy="1724027"/>
            </a:xfrm>
            <a:prstGeom prst="line">
              <a:avLst/>
            </a:prstGeom>
            <a:noFill/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eam Slide 8 Peopl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3"/>
          <p:cNvGrpSpPr/>
          <p:nvPr/>
        </p:nvGrpSpPr>
        <p:grpSpPr>
          <a:xfrm>
            <a:off x="-1" y="473952"/>
            <a:ext cx="12192001" cy="5621337"/>
            <a:chOff x="0" y="0"/>
            <a:chExt cx="12192000" cy="5621336"/>
          </a:xfrm>
        </p:grpSpPr>
        <p:pic>
          <p:nvPicPr>
            <p:cNvPr id="103" name="Graphic 12" descr="Graphic 12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1" y="-1"/>
              <a:ext cx="2057401" cy="16478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04" name="Graphic 13" descr="Graphic 13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1049000" y="4706935"/>
              <a:ext cx="1143000" cy="9144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6" name="CLICK TO EDIT MASTER TITLE STYLE"/>
          <p:cNvSpPr txBox="1"/>
          <p:nvPr>
            <p:ph type="title" hasCustomPrompt="1"/>
          </p:nvPr>
        </p:nvSpPr>
        <p:spPr>
          <a:xfrm>
            <a:off x="1885156" y="892177"/>
            <a:ext cx="8421689" cy="13255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107" name="Picture Placeholder 10"/>
          <p:cNvSpPr/>
          <p:nvPr>
            <p:ph type="pic" sz="quarter" idx="21"/>
          </p:nvPr>
        </p:nvSpPr>
        <p:spPr>
          <a:xfrm>
            <a:off x="1877175" y="2428875"/>
            <a:ext cx="1066801" cy="1066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08" name="Body Level One…"/>
          <p:cNvSpPr txBox="1"/>
          <p:nvPr>
            <p:ph type="body" sz="quarter" idx="1" hasCustomPrompt="1"/>
          </p:nvPr>
        </p:nvSpPr>
        <p:spPr>
          <a:xfrm>
            <a:off x="1500168" y="3654378"/>
            <a:ext cx="1828801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50" sz="1000">
                <a:solidFill>
                  <a:srgbClr val="FFFFFF"/>
                </a:solidFill>
              </a:defRPr>
            </a:lvl1pPr>
            <a:lvl2pPr marL="0" indent="457200" algn="ctr">
              <a:buSzTx/>
              <a:buFontTx/>
              <a:buNone/>
              <a:defRPr spc="150" sz="1000">
                <a:solidFill>
                  <a:srgbClr val="FFFFFF"/>
                </a:solidFill>
              </a:defRPr>
            </a:lvl2pPr>
            <a:lvl3pPr marL="0" indent="914400" algn="ctr">
              <a:buSzTx/>
              <a:buFontTx/>
              <a:buNone/>
              <a:defRPr spc="150" sz="1000">
                <a:solidFill>
                  <a:srgbClr val="FFFFFF"/>
                </a:solidFill>
              </a:defRPr>
            </a:lvl3pPr>
            <a:lvl4pPr marL="0" indent="1371600" algn="ctr">
              <a:buSzTx/>
              <a:buFontTx/>
              <a:buNone/>
              <a:defRPr spc="150" sz="1000">
                <a:solidFill>
                  <a:srgbClr val="FFFFFF"/>
                </a:solidFill>
              </a:defRPr>
            </a:lvl4pPr>
            <a:lvl5pPr marL="0" indent="1828800" algn="ctr">
              <a:buSzTx/>
              <a:buFontTx/>
              <a:buNone/>
              <a:defRPr spc="150" sz="1000">
                <a:solidFill>
                  <a:srgbClr val="FFFFFF"/>
                </a:solidFill>
              </a:defRPr>
            </a:lvl5pPr>
          </a:lstStyle>
          <a:p>
            <a:pPr/>
            <a:r>
              <a:t>CLICK TO EDIT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9" name="Text Placeholder 2"/>
          <p:cNvSpPr/>
          <p:nvPr>
            <p:ph type="body" sz="quarter" idx="22" hasCustomPrompt="1"/>
          </p:nvPr>
        </p:nvSpPr>
        <p:spPr>
          <a:xfrm>
            <a:off x="1500168" y="3809746"/>
            <a:ext cx="1828801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900">
                <a:solidFill>
                  <a:schemeClr val="accent1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10" name="Picture Placeholder 10"/>
          <p:cNvSpPr/>
          <p:nvPr>
            <p:ph type="pic" sz="quarter" idx="23"/>
          </p:nvPr>
        </p:nvSpPr>
        <p:spPr>
          <a:xfrm>
            <a:off x="4226269" y="2428875"/>
            <a:ext cx="1066801" cy="1066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11" name="Text Placeholder 2"/>
          <p:cNvSpPr/>
          <p:nvPr>
            <p:ph type="body" sz="quarter" idx="24" hasCustomPrompt="1"/>
          </p:nvPr>
        </p:nvSpPr>
        <p:spPr>
          <a:xfrm>
            <a:off x="3849261" y="3654378"/>
            <a:ext cx="1828801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>
                <a:solidFill>
                  <a:srgbClr val="FFFFFF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12" name="Text Placeholder 2"/>
          <p:cNvSpPr/>
          <p:nvPr>
            <p:ph type="body" sz="quarter" idx="25" hasCustomPrompt="1"/>
          </p:nvPr>
        </p:nvSpPr>
        <p:spPr>
          <a:xfrm>
            <a:off x="3849261" y="3809746"/>
            <a:ext cx="1828801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900">
                <a:solidFill>
                  <a:schemeClr val="accent1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13" name="Picture Placeholder 10"/>
          <p:cNvSpPr/>
          <p:nvPr>
            <p:ph type="pic" sz="quarter" idx="26"/>
          </p:nvPr>
        </p:nvSpPr>
        <p:spPr>
          <a:xfrm>
            <a:off x="6655583" y="2428875"/>
            <a:ext cx="1066801" cy="1066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14" name="Text Placeholder 2"/>
          <p:cNvSpPr/>
          <p:nvPr>
            <p:ph type="body" sz="quarter" idx="27" hasCustomPrompt="1"/>
          </p:nvPr>
        </p:nvSpPr>
        <p:spPr>
          <a:xfrm>
            <a:off x="6198354" y="3654378"/>
            <a:ext cx="2105137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>
                <a:solidFill>
                  <a:srgbClr val="FFFFFF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15" name="Text Placeholder 2"/>
          <p:cNvSpPr/>
          <p:nvPr>
            <p:ph type="body" sz="quarter" idx="28" hasCustomPrompt="1"/>
          </p:nvPr>
        </p:nvSpPr>
        <p:spPr>
          <a:xfrm>
            <a:off x="6095998" y="3809746"/>
            <a:ext cx="2299856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900">
                <a:solidFill>
                  <a:schemeClr val="accent1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16" name="Picture Placeholder 10"/>
          <p:cNvSpPr/>
          <p:nvPr>
            <p:ph type="pic" sz="quarter" idx="29"/>
          </p:nvPr>
        </p:nvSpPr>
        <p:spPr>
          <a:xfrm>
            <a:off x="9136813" y="2428875"/>
            <a:ext cx="1066801" cy="1066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17" name="Text Placeholder 2"/>
          <p:cNvSpPr/>
          <p:nvPr>
            <p:ph type="body" sz="quarter" idx="30" hasCustomPrompt="1"/>
          </p:nvPr>
        </p:nvSpPr>
        <p:spPr>
          <a:xfrm>
            <a:off x="8759805" y="3654378"/>
            <a:ext cx="1828801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>
                <a:solidFill>
                  <a:srgbClr val="FFFFFF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18" name="Text Placeholder 2"/>
          <p:cNvSpPr/>
          <p:nvPr>
            <p:ph type="body" sz="quarter" idx="31" hasCustomPrompt="1"/>
          </p:nvPr>
        </p:nvSpPr>
        <p:spPr>
          <a:xfrm>
            <a:off x="8744480" y="3809746"/>
            <a:ext cx="1844127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900">
                <a:solidFill>
                  <a:schemeClr val="accent1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19" name="Picture Placeholder 10"/>
          <p:cNvSpPr/>
          <p:nvPr>
            <p:ph type="pic" sz="quarter" idx="32"/>
          </p:nvPr>
        </p:nvSpPr>
        <p:spPr>
          <a:xfrm>
            <a:off x="1877175" y="4287711"/>
            <a:ext cx="1066801" cy="10668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0" name="Text Placeholder 2"/>
          <p:cNvSpPr/>
          <p:nvPr>
            <p:ph type="body" sz="quarter" idx="33" hasCustomPrompt="1"/>
          </p:nvPr>
        </p:nvSpPr>
        <p:spPr>
          <a:xfrm>
            <a:off x="1500168" y="5513213"/>
            <a:ext cx="1828801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>
                <a:solidFill>
                  <a:srgbClr val="FFFFFF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21" name="Text Placeholder 2"/>
          <p:cNvSpPr/>
          <p:nvPr>
            <p:ph type="body" sz="quarter" idx="34" hasCustomPrompt="1"/>
          </p:nvPr>
        </p:nvSpPr>
        <p:spPr>
          <a:xfrm>
            <a:off x="1500168" y="5668583"/>
            <a:ext cx="1828801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900">
                <a:solidFill>
                  <a:schemeClr val="accent1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22" name="Picture Placeholder 10"/>
          <p:cNvSpPr/>
          <p:nvPr>
            <p:ph type="pic" sz="quarter" idx="35"/>
          </p:nvPr>
        </p:nvSpPr>
        <p:spPr>
          <a:xfrm>
            <a:off x="4226269" y="4287711"/>
            <a:ext cx="1066801" cy="10668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3" name="Text Placeholder 2"/>
          <p:cNvSpPr/>
          <p:nvPr>
            <p:ph type="body" sz="quarter" idx="36" hasCustomPrompt="1"/>
          </p:nvPr>
        </p:nvSpPr>
        <p:spPr>
          <a:xfrm>
            <a:off x="3849261" y="5513213"/>
            <a:ext cx="1828801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>
                <a:solidFill>
                  <a:srgbClr val="FFFFFF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24" name="Text Placeholder 2"/>
          <p:cNvSpPr/>
          <p:nvPr>
            <p:ph type="body" sz="quarter" idx="37" hasCustomPrompt="1"/>
          </p:nvPr>
        </p:nvSpPr>
        <p:spPr>
          <a:xfrm>
            <a:off x="3849261" y="5668583"/>
            <a:ext cx="1828801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900">
                <a:solidFill>
                  <a:schemeClr val="accent1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25" name="Picture Placeholder 10"/>
          <p:cNvSpPr/>
          <p:nvPr>
            <p:ph type="pic" sz="quarter" idx="38"/>
          </p:nvPr>
        </p:nvSpPr>
        <p:spPr>
          <a:xfrm>
            <a:off x="6655583" y="4287711"/>
            <a:ext cx="1066801" cy="10668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6" name="Text Placeholder 2"/>
          <p:cNvSpPr/>
          <p:nvPr>
            <p:ph type="body" sz="quarter" idx="39" hasCustomPrompt="1"/>
          </p:nvPr>
        </p:nvSpPr>
        <p:spPr>
          <a:xfrm>
            <a:off x="6339925" y="5513213"/>
            <a:ext cx="1828801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>
                <a:solidFill>
                  <a:srgbClr val="FFFFFF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27" name="Text Placeholder 2"/>
          <p:cNvSpPr/>
          <p:nvPr>
            <p:ph type="body" sz="quarter" idx="40" hasCustomPrompt="1"/>
          </p:nvPr>
        </p:nvSpPr>
        <p:spPr>
          <a:xfrm>
            <a:off x="6339925" y="5668583"/>
            <a:ext cx="1813475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900">
                <a:solidFill>
                  <a:schemeClr val="accent1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28" name="Picture Placeholder 10"/>
          <p:cNvSpPr/>
          <p:nvPr>
            <p:ph type="pic" sz="quarter" idx="41"/>
          </p:nvPr>
        </p:nvSpPr>
        <p:spPr>
          <a:xfrm>
            <a:off x="9136813" y="4287711"/>
            <a:ext cx="1066801" cy="10668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9" name="Text Placeholder 2"/>
          <p:cNvSpPr/>
          <p:nvPr>
            <p:ph type="body" sz="quarter" idx="42" hasCustomPrompt="1"/>
          </p:nvPr>
        </p:nvSpPr>
        <p:spPr>
          <a:xfrm>
            <a:off x="8759805" y="5513213"/>
            <a:ext cx="1828801" cy="343062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pc="100" sz="1000">
                <a:solidFill>
                  <a:srgbClr val="FFFFFF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30" name="Text Placeholder 2"/>
          <p:cNvSpPr/>
          <p:nvPr>
            <p:ph type="body" sz="quarter" idx="43" hasCustomPrompt="1"/>
          </p:nvPr>
        </p:nvSpPr>
        <p:spPr>
          <a:xfrm>
            <a:off x="8744480" y="5668583"/>
            <a:ext cx="1844127" cy="343062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pc="100" sz="900">
                <a:solidFill>
                  <a:schemeClr val="accent1"/>
                </a:solidFill>
              </a:defRPr>
            </a:lvl1pPr>
          </a:lstStyle>
          <a:p>
            <a:pPr/>
            <a:r>
              <a:t>CLICK TO EDIT</a:t>
            </a: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98989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ICK TO EDIT MASTER TITLE STYLE"/>
          <p:cNvSpPr txBox="1"/>
          <p:nvPr>
            <p:ph type="title" hasCustomPrompt="1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11122523" y="6423342"/>
            <a:ext cx="231278" cy="231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5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1pPr>
      <a:lvl2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5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2pPr>
      <a:lvl3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5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3pPr>
      <a:lvl4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5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4pPr>
      <a:lvl5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5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5pPr>
      <a:lvl6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5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6pPr>
      <a:lvl7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5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7pPr>
      <a:lvl8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5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8pPr>
      <a:lvl9pPr marL="0" marR="0" indent="0" algn="ctr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15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Tenorite"/>
          <a:ea typeface="Tenorite"/>
          <a:cs typeface="Tenorite"/>
          <a:sym typeface="Tenorite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enorite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enorite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enorite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enorite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enorite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enorite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enorite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enorite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Tenorit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github.com/natehouk/flow-ai-hackathon-2023" TargetMode="External"/><Relationship Id="rId3" Type="http://schemas.openxmlformats.org/officeDocument/2006/relationships/hyperlink" Target="http://www.yass.WORK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itle 1"/>
          <p:cNvSpPr txBox="1"/>
          <p:nvPr>
            <p:ph type="ctrTitle"/>
          </p:nvPr>
        </p:nvSpPr>
        <p:spPr>
          <a:xfrm>
            <a:off x="6416040" y="4434840"/>
            <a:ext cx="4941771" cy="1122203"/>
          </a:xfrm>
          <a:prstGeom prst="rect">
            <a:avLst/>
          </a:prstGeom>
        </p:spPr>
        <p:txBody>
          <a:bodyPr/>
          <a:lstStyle/>
          <a:p>
            <a:pPr defTabSz="832104">
              <a:defRPr spc="91" sz="3276"/>
            </a:pPr>
            <a:r>
              <a:t>YASS</a:t>
            </a:r>
            <a:br/>
            <a:r>
              <a:rPr spc="91" sz="1092"/>
              <a:t>Yet another streaming summarizer</a:t>
            </a:r>
            <a:br>
              <a:rPr spc="91" sz="1092"/>
            </a:br>
            <a:br>
              <a:rPr spc="91" sz="1092"/>
            </a:br>
            <a:r>
              <a:rPr sz="1638"/>
              <a:t>FLow Traders AI hackathon 2023</a:t>
            </a:r>
          </a:p>
        </p:txBody>
      </p:sp>
      <p:sp>
        <p:nvSpPr>
          <p:cNvPr id="220" name="Subtitle 2"/>
          <p:cNvSpPr txBox="1"/>
          <p:nvPr>
            <p:ph type="subTitle" sz="quarter" idx="1"/>
          </p:nvPr>
        </p:nvSpPr>
        <p:spPr>
          <a:xfrm>
            <a:off x="6416040" y="5453982"/>
            <a:ext cx="4941771" cy="39666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Team Orange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itle 1"/>
          <p:cNvSpPr txBox="1"/>
          <p:nvPr>
            <p:ph type="title"/>
          </p:nvPr>
        </p:nvSpPr>
        <p:spPr>
          <a:xfrm>
            <a:off x="6991350" y="714838"/>
            <a:ext cx="4179571" cy="1715532"/>
          </a:xfrm>
          <a:prstGeom prst="rect">
            <a:avLst/>
          </a:prstGeom>
        </p:spPr>
        <p:txBody>
          <a:bodyPr/>
          <a:lstStyle/>
          <a:p>
            <a:pPr lvl="1" algn="l">
              <a:defRPr spc="100" sz="3600">
                <a:solidFill>
                  <a:srgbClr val="FFFFFF"/>
                </a:solidFill>
              </a:defRPr>
            </a:pPr>
            <a:r>
              <a:t>Problems</a:t>
            </a:r>
          </a:p>
        </p:txBody>
      </p:sp>
      <p:sp>
        <p:nvSpPr>
          <p:cNvPr id="223" name="Subtitle 2"/>
          <p:cNvSpPr txBox="1"/>
          <p:nvPr>
            <p:ph type="body" sz="quarter" idx="1"/>
          </p:nvPr>
        </p:nvSpPr>
        <p:spPr>
          <a:xfrm>
            <a:off x="6991350" y="2804535"/>
            <a:ext cx="4179571" cy="3239505"/>
          </a:xfrm>
          <a:prstGeom prst="rect">
            <a:avLst/>
          </a:prstGeom>
        </p:spPr>
        <p:txBody>
          <a:bodyPr/>
          <a:lstStyle/>
          <a:p>
            <a:pPr marL="385233" indent="-385233" defTabSz="355600">
              <a:lnSpc>
                <a:spcPct val="100000"/>
              </a:lnSpc>
              <a:spcBef>
                <a:spcPts val="0"/>
              </a:spcBef>
              <a:buSzPct val="100000"/>
              <a:buFont typeface="Helvetica Neue"/>
              <a:buChar char="⁃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Scattered data from different sources </a:t>
            </a:r>
          </a:p>
          <a:p>
            <a:pPr marL="385233" indent="-385233" defTabSz="355600">
              <a:lnSpc>
                <a:spcPct val="100000"/>
              </a:lnSpc>
              <a:spcBef>
                <a:spcPts val="0"/>
              </a:spcBef>
              <a:buSzPct val="100000"/>
              <a:buFont typeface="Helvetica Neue"/>
              <a:buChar char="⁃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 different languages</a:t>
            </a:r>
          </a:p>
          <a:p>
            <a:pPr marL="385233" indent="-385233" defTabSz="355600">
              <a:lnSpc>
                <a:spcPct val="100000"/>
              </a:lnSpc>
              <a:spcBef>
                <a:spcPts val="0"/>
              </a:spcBef>
              <a:buSzPct val="100000"/>
              <a:buFont typeface="Helvetica Neue"/>
              <a:buChar char="⁃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in different formats</a:t>
            </a:r>
          </a:p>
          <a:p>
            <a:pPr marL="385233" indent="-385233" defTabSz="355600">
              <a:lnSpc>
                <a:spcPct val="100000"/>
              </a:lnSpc>
              <a:spcBef>
                <a:spcPts val="0"/>
              </a:spcBef>
              <a:buSzPct val="100000"/>
              <a:buFont typeface="Helvetica Neue"/>
              <a:buChar char="⁃"/>
              <a:defRPr sz="17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With a lot of noise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Footer Placeholder 4"/>
          <p:cNvSpPr txBox="1"/>
          <p:nvPr/>
        </p:nvSpPr>
        <p:spPr>
          <a:xfrm>
            <a:off x="4084320" y="6423342"/>
            <a:ext cx="4023360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900">
                <a:solidFill>
                  <a:srgbClr val="888888"/>
                </a:solidFill>
              </a:defRPr>
            </a:lvl1pPr>
          </a:lstStyle>
          <a:p>
            <a:pPr/>
            <a:r>
              <a:t>YASS – Yet Another Streaming Summarizer</a:t>
            </a:r>
          </a:p>
        </p:txBody>
      </p:sp>
      <p:sp>
        <p:nvSpPr>
          <p:cNvPr id="22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100"/>
            </a:lvl1pPr>
          </a:lstStyle>
          <a:p>
            <a:pPr/>
            <a:r>
              <a:t>Our vision</a:t>
            </a:r>
          </a:p>
        </p:txBody>
      </p:sp>
      <p:sp>
        <p:nvSpPr>
          <p:cNvPr id="227" name="Text Placeholder 2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0"/>
            </a:pPr>
            <a:r>
              <a:t>YASS – one dashboard you will ever need.</a:t>
            </a:r>
          </a:p>
          <a:p>
            <a:pPr>
              <a:defRPr spc="0"/>
            </a:pPr>
            <a:r>
              <a:t>Connect it to the data sources</a:t>
            </a:r>
            <a:br/>
            <a:r>
              <a:t>Focus on what's most important</a:t>
            </a:r>
          </a:p>
        </p:txBody>
      </p:sp>
      <p:sp>
        <p:nvSpPr>
          <p:cNvPr id="228" name="Slide Number Placeholder 5"/>
          <p:cNvSpPr txBox="1"/>
          <p:nvPr>
            <p:ph type="sldNum" sz="quarter" idx="2"/>
          </p:nvPr>
        </p:nvSpPr>
        <p:spPr>
          <a:xfrm>
            <a:off x="11186091" y="6423342"/>
            <a:ext cx="167709" cy="231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itle 1"/>
          <p:cNvSpPr txBox="1"/>
          <p:nvPr>
            <p:ph type="title"/>
          </p:nvPr>
        </p:nvSpPr>
        <p:spPr>
          <a:xfrm>
            <a:off x="6991350" y="740587"/>
            <a:ext cx="4179571" cy="1715532"/>
          </a:xfrm>
          <a:prstGeom prst="rect">
            <a:avLst/>
          </a:prstGeom>
        </p:spPr>
        <p:txBody>
          <a:bodyPr/>
          <a:lstStyle>
            <a:lvl1pPr>
              <a:defRPr spc="100"/>
            </a:lvl1pPr>
          </a:lstStyle>
          <a:p>
            <a:pPr/>
            <a:r>
              <a:t>PRIMARY GOALS</a:t>
            </a:r>
          </a:p>
        </p:txBody>
      </p:sp>
      <p:sp>
        <p:nvSpPr>
          <p:cNvPr id="231" name="Subtitle 2"/>
          <p:cNvSpPr txBox="1"/>
          <p:nvPr>
            <p:ph type="body" sz="quarter" idx="1"/>
          </p:nvPr>
        </p:nvSpPr>
        <p:spPr>
          <a:xfrm>
            <a:off x="6991350" y="2804535"/>
            <a:ext cx="4179571" cy="3239505"/>
          </a:xfrm>
          <a:prstGeom prst="rect">
            <a:avLst/>
          </a:prstGeom>
        </p:spPr>
        <p:txBody>
          <a:bodyPr/>
          <a:lstStyle/>
          <a:p>
            <a:pPr marL="285750" indent="-285750">
              <a:buSzPct val="100000"/>
              <a:buFont typeface="Arial"/>
              <a:buChar char="•"/>
              <a:defRPr sz="1300"/>
            </a:pPr>
            <a:r>
              <a:t>Centralized dashboard for daily tasks</a:t>
            </a:r>
          </a:p>
          <a:p>
            <a:pPr marL="285750" indent="-285750">
              <a:buSzPct val="100000"/>
              <a:buFont typeface="Arial"/>
              <a:buChar char="•"/>
              <a:defRPr sz="1300"/>
            </a:pPr>
            <a:r>
              <a:t>Highly customizable processed output</a:t>
            </a:r>
          </a:p>
          <a:p>
            <a:pPr marL="285750" indent="-285750">
              <a:buSzPct val="100000"/>
              <a:buFont typeface="Arial"/>
              <a:buChar char="•"/>
              <a:defRPr sz="1300"/>
            </a:pPr>
            <a:r>
              <a:t>Wide range of data sources</a:t>
            </a:r>
          </a:p>
          <a:p>
            <a:pPr marL="285750" indent="-285750">
              <a:buSzPct val="100000"/>
              <a:buFont typeface="Arial"/>
              <a:buChar char="•"/>
              <a:defRPr sz="1300"/>
            </a:pPr>
            <a:r>
              <a:t>Natural language prompting</a:t>
            </a:r>
          </a:p>
          <a:p>
            <a:pPr marL="285750" indent="-285750">
              <a:buSzPct val="100000"/>
              <a:buFont typeface="Arial"/>
              <a:buChar char="•"/>
              <a:defRPr sz="1300"/>
            </a:pPr>
            <a:r>
              <a:t>Powerful filtering and data condensation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Footer Placeholder 4"/>
          <p:cNvSpPr txBox="1"/>
          <p:nvPr/>
        </p:nvSpPr>
        <p:spPr>
          <a:xfrm>
            <a:off x="2509520" y="6423342"/>
            <a:ext cx="3388360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900">
                <a:solidFill>
                  <a:srgbClr val="888888"/>
                </a:solidFill>
              </a:defRPr>
            </a:lvl1pPr>
          </a:lstStyle>
          <a:p>
            <a:pPr/>
            <a:r>
              <a:t>YASS – Yet Another Streaming Summarizer</a:t>
            </a:r>
          </a:p>
        </p:txBody>
      </p:sp>
      <p:sp>
        <p:nvSpPr>
          <p:cNvPr id="234" name="Title 1"/>
          <p:cNvSpPr txBox="1"/>
          <p:nvPr>
            <p:ph type="title"/>
          </p:nvPr>
        </p:nvSpPr>
        <p:spPr>
          <a:xfrm>
            <a:off x="1362075" y="741290"/>
            <a:ext cx="5111750" cy="1204913"/>
          </a:xfrm>
          <a:prstGeom prst="rect">
            <a:avLst/>
          </a:prstGeom>
        </p:spPr>
        <p:txBody>
          <a:bodyPr/>
          <a:lstStyle>
            <a:lvl1pPr algn="ctr">
              <a:defRPr spc="100"/>
            </a:lvl1pPr>
          </a:lstStyle>
          <a:p>
            <a:pPr/>
            <a:r>
              <a:t>INTRODUCTION</a:t>
            </a:r>
          </a:p>
        </p:txBody>
      </p:sp>
      <p:sp>
        <p:nvSpPr>
          <p:cNvPr id="235" name="Text Placeholder 2"/>
          <p:cNvSpPr txBox="1"/>
          <p:nvPr>
            <p:ph type="body" sz="quarter" idx="1"/>
          </p:nvPr>
        </p:nvSpPr>
        <p:spPr>
          <a:xfrm>
            <a:off x="1362075" y="4422773"/>
            <a:ext cx="5111750" cy="1525589"/>
          </a:xfrm>
          <a:prstGeom prst="rect">
            <a:avLst/>
          </a:prstGeom>
        </p:spPr>
        <p:txBody>
          <a:bodyPr/>
          <a:lstStyle/>
          <a:p>
            <a:pPr marL="285750" indent="-285750">
              <a:buSzPct val="100000"/>
              <a:buFont typeface="Arial"/>
              <a:buChar char="•"/>
              <a:defRPr b="1" spc="0"/>
            </a:pPr>
            <a:r>
              <a:t>Binance </a:t>
            </a:r>
            <a:r>
              <a:rPr b="0"/>
              <a:t>announced </a:t>
            </a:r>
            <a:r>
              <a:t>launchpad</a:t>
            </a:r>
            <a:r>
              <a:rPr b="0"/>
              <a:t> of FLOKI</a:t>
            </a:r>
            <a:endParaRPr b="0"/>
          </a:p>
          <a:p>
            <a:pPr marL="285750" indent="-285750">
              <a:buSzPct val="100000"/>
              <a:buFont typeface="Arial"/>
              <a:buChar char="•"/>
              <a:defRPr spc="0"/>
            </a:pPr>
            <a:r>
              <a:t>From Townhall Webex meeting: </a:t>
            </a:r>
            <a:r>
              <a:rPr b="1"/>
              <a:t>bonuses are increased</a:t>
            </a:r>
            <a:r>
              <a:t> 30%, and company is hiring a </a:t>
            </a:r>
            <a:r>
              <a:rPr b="1"/>
              <a:t>new chef</a:t>
            </a:r>
            <a:r>
              <a:t>!</a:t>
            </a:r>
          </a:p>
          <a:p>
            <a:pPr marL="285750" indent="-285750">
              <a:buSzPct val="100000"/>
              <a:buFont typeface="Arial"/>
              <a:buChar char="•"/>
              <a:defRPr spc="0"/>
            </a:pPr>
            <a:r>
              <a:t>During live Youtube stream: Apple announces AR headset at $3500</a:t>
            </a:r>
          </a:p>
        </p:txBody>
      </p:sp>
      <p:sp>
        <p:nvSpPr>
          <p:cNvPr id="236" name="Slide Number Placeholder 5"/>
          <p:cNvSpPr txBox="1"/>
          <p:nvPr>
            <p:ph type="sldNum" sz="quarter" idx="2"/>
          </p:nvPr>
        </p:nvSpPr>
        <p:spPr>
          <a:xfrm>
            <a:off x="11186091" y="6423342"/>
            <a:ext cx="167709" cy="231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37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45677" y="2272341"/>
            <a:ext cx="767646" cy="777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Picture 8" descr="Picture 8"/>
          <p:cNvPicPr>
            <a:picLocks noChangeAspect="1"/>
          </p:cNvPicPr>
          <p:nvPr/>
        </p:nvPicPr>
        <p:blipFill>
          <a:blip r:embed="rId3">
            <a:extLst/>
          </a:blip>
          <a:srcRect l="0" t="0" r="73883" b="14999"/>
          <a:stretch>
            <a:fillRect/>
          </a:stretch>
        </p:blipFill>
        <p:spPr>
          <a:xfrm>
            <a:off x="2614761" y="2441201"/>
            <a:ext cx="716437" cy="636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Picture 9" descr="Picture 9"/>
          <p:cNvPicPr>
            <a:picLocks noChangeAspect="1"/>
          </p:cNvPicPr>
          <p:nvPr/>
        </p:nvPicPr>
        <p:blipFill>
          <a:blip r:embed="rId4">
            <a:extLst/>
          </a:blip>
          <a:srcRect l="0" t="3553" r="61754" b="1350"/>
          <a:stretch>
            <a:fillRect/>
          </a:stretch>
        </p:blipFill>
        <p:spPr>
          <a:xfrm>
            <a:off x="3470476" y="2436317"/>
            <a:ext cx="856247" cy="545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Picture 10" descr="Picture 10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425388" y="2269602"/>
            <a:ext cx="765861" cy="765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1" name="Picture 12" descr="Picture 1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907665" y="2271653"/>
            <a:ext cx="1421759" cy="781052"/>
          </a:xfrm>
          <a:prstGeom prst="rect">
            <a:avLst/>
          </a:prstGeom>
          <a:ln w="12700">
            <a:miter lim="400000"/>
          </a:ln>
        </p:spPr>
      </p:pic>
      <p:sp>
        <p:nvSpPr>
          <p:cNvPr id="242" name="Arrow: Down 12"/>
          <p:cNvSpPr/>
          <p:nvPr/>
        </p:nvSpPr>
        <p:spPr>
          <a:xfrm>
            <a:off x="3395240" y="3318074"/>
            <a:ext cx="964557" cy="7234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12700">
            <a:solidFill>
              <a:srgbClr val="62615E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3" name="TextBox 13"/>
          <p:cNvSpPr txBox="1"/>
          <p:nvPr/>
        </p:nvSpPr>
        <p:spPr>
          <a:xfrm>
            <a:off x="4685239" y="3279492"/>
            <a:ext cx="3438838" cy="98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User prompt: </a:t>
            </a:r>
            <a:r>
              <a:rPr sz="1000"/>
              <a:t>Only provide most relevant information. Filter out opinions, personal stories, suggestions, and only share significant facts and statements. Please highlight most important information in bold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Footer Placeholder 7"/>
          <p:cNvSpPr txBox="1"/>
          <p:nvPr/>
        </p:nvSpPr>
        <p:spPr>
          <a:xfrm>
            <a:off x="4084320" y="6423342"/>
            <a:ext cx="4023360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900">
                <a:solidFill>
                  <a:srgbClr val="888888"/>
                </a:solidFill>
              </a:defRPr>
            </a:lvl1pPr>
          </a:lstStyle>
          <a:p>
            <a:pPr/>
            <a:r>
              <a:t>YASS – Yet Another Streaming Summarizer</a:t>
            </a:r>
          </a:p>
        </p:txBody>
      </p:sp>
      <p:sp>
        <p:nvSpPr>
          <p:cNvPr id="246" name="Title 1"/>
          <p:cNvSpPr txBox="1"/>
          <p:nvPr>
            <p:ph type="title"/>
          </p:nvPr>
        </p:nvSpPr>
        <p:spPr>
          <a:xfrm>
            <a:off x="2933699" y="892177"/>
            <a:ext cx="8421690" cy="1325564"/>
          </a:xfrm>
          <a:prstGeom prst="rect">
            <a:avLst/>
          </a:prstGeom>
        </p:spPr>
        <p:txBody>
          <a:bodyPr/>
          <a:lstStyle/>
          <a:p>
            <a:pPr defTabSz="539495">
              <a:defRPr spc="58" sz="1474"/>
            </a:pPr>
            <a:r>
              <a:t>WHAT WE HAVE NOW</a:t>
            </a:r>
            <a:br/>
            <a:br/>
            <a:r>
              <a:rPr spc="59" sz="708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+mn-lt"/>
                <a:ea typeface="+mn-ea"/>
                <a:cs typeface="+mn-cs"/>
                <a:sym typeface="Calibri"/>
                <a:hlinkClick r:id="rId2" invalidUrl="" action="" tgtFrame="" tooltip="" history="1" highlightClick="0" endSnd="0"/>
              </a:rPr>
              <a:t>https://github.com/natehouk/flow-ai-hackathon-2023</a:t>
            </a:r>
            <a:br/>
            <a:br/>
            <a:r>
              <a:rPr spc="59" sz="708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+mn-lt"/>
                <a:ea typeface="+mn-ea"/>
                <a:cs typeface="+mn-cs"/>
                <a:sym typeface="Calibri"/>
                <a:hlinkClick r:id="rId3" invalidUrl="" action="" tgtFrame="" tooltip="" history="1" highlightClick="0" endSnd="0"/>
              </a:rPr>
              <a:t>http://www.yass.WORK</a:t>
            </a:r>
            <a:br/>
          </a:p>
        </p:txBody>
      </p:sp>
      <p:sp>
        <p:nvSpPr>
          <p:cNvPr id="247" name="Text Placeholder 2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100"/>
            </a:lvl1pPr>
          </a:lstStyle>
          <a:p>
            <a:pPr/>
            <a:r>
              <a:t>Multiple data sources</a:t>
            </a:r>
          </a:p>
        </p:txBody>
      </p:sp>
      <p:sp>
        <p:nvSpPr>
          <p:cNvPr id="248" name="Content Placeholder 3"/>
          <p:cNvSpPr txBox="1"/>
          <p:nvPr/>
        </p:nvSpPr>
        <p:spPr>
          <a:xfrm>
            <a:off x="2979420" y="3834605"/>
            <a:ext cx="3832860" cy="1997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>
              <a:spcBef>
                <a:spcPts val="1000"/>
              </a:spcBef>
              <a:defRPr sz="1400"/>
            </a:pPr>
            <a:r>
              <a:t>We support Youtube, Twitter, NewsAPI</a:t>
            </a:r>
            <a:endParaRPr spc="50"/>
          </a:p>
          <a:p>
            <a:pPr>
              <a:spcBef>
                <a:spcPts val="1000"/>
              </a:spcBef>
              <a:defRPr sz="1400"/>
            </a:pPr>
            <a:r>
              <a:t>Software can parse Youtube URL directly to text using Whisperer API</a:t>
            </a:r>
          </a:p>
        </p:txBody>
      </p:sp>
      <p:sp>
        <p:nvSpPr>
          <p:cNvPr id="249" name="Text Placeholder 4"/>
          <p:cNvSpPr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Live custom summarization</a:t>
            </a:r>
          </a:p>
        </p:txBody>
      </p:sp>
      <p:sp>
        <p:nvSpPr>
          <p:cNvPr id="250" name="Content Placeholder 5"/>
          <p:cNvSpPr txBox="1"/>
          <p:nvPr/>
        </p:nvSpPr>
        <p:spPr>
          <a:xfrm>
            <a:off x="7455892" y="3834605"/>
            <a:ext cx="3852188" cy="1997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>
              <a:spcBef>
                <a:spcPts val="1000"/>
              </a:spcBef>
              <a:defRPr sz="1400"/>
            </a:pPr>
            <a:r>
              <a:t>User can use custom prompts, that can summarize incoming streamed data.</a:t>
            </a:r>
            <a:endParaRPr spc="50"/>
          </a:p>
          <a:p>
            <a:pPr>
              <a:spcBef>
                <a:spcPts val="1000"/>
              </a:spcBef>
              <a:defRPr sz="1400"/>
            </a:pPr>
            <a:r>
              <a:t>ChatGPT powered</a:t>
            </a:r>
          </a:p>
        </p:txBody>
      </p:sp>
      <p:sp>
        <p:nvSpPr>
          <p:cNvPr id="251" name="Slide Number Placeholder 8"/>
          <p:cNvSpPr txBox="1"/>
          <p:nvPr>
            <p:ph type="sldNum" sz="quarter" idx="2"/>
          </p:nvPr>
        </p:nvSpPr>
        <p:spPr>
          <a:xfrm>
            <a:off x="11186091" y="6423342"/>
            <a:ext cx="167709" cy="231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Footer Placeholder 6"/>
          <p:cNvSpPr txBox="1"/>
          <p:nvPr/>
        </p:nvSpPr>
        <p:spPr>
          <a:xfrm>
            <a:off x="4084320" y="6423342"/>
            <a:ext cx="4023360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900">
                <a:solidFill>
                  <a:srgbClr val="888888"/>
                </a:solidFill>
              </a:defRPr>
            </a:lvl1pPr>
          </a:lstStyle>
          <a:p>
            <a:pPr/>
            <a:r>
              <a:t>YASS – Yet Another Streaming Summarizer</a:t>
            </a:r>
          </a:p>
        </p:txBody>
      </p:sp>
      <p:sp>
        <p:nvSpPr>
          <p:cNvPr id="254" name="Title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100"/>
            </a:lvl1pPr>
          </a:lstStyle>
          <a:p>
            <a:pPr/>
            <a:r>
              <a:t>Future plans</a:t>
            </a:r>
          </a:p>
        </p:txBody>
      </p:sp>
      <p:sp>
        <p:nvSpPr>
          <p:cNvPr id="255" name="Slide Number Placeholder 7"/>
          <p:cNvSpPr txBox="1"/>
          <p:nvPr>
            <p:ph type="sldNum" sz="quarter" idx="2"/>
          </p:nvPr>
        </p:nvSpPr>
        <p:spPr>
          <a:xfrm>
            <a:off x="11186091" y="6423342"/>
            <a:ext cx="167709" cy="231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6" name="TextBox 104"/>
          <p:cNvSpPr txBox="1"/>
          <p:nvPr/>
        </p:nvSpPr>
        <p:spPr>
          <a:xfrm>
            <a:off x="749846" y="2102734"/>
            <a:ext cx="10397151" cy="354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800"/>
            </a:pPr>
            <a:r>
              <a:t>Built in house LLM models using ChatGpt as a bootstrapped model</a:t>
            </a:r>
          </a:p>
          <a:p>
            <a:pPr marL="285750" indent="-285750">
              <a:buSzPct val="100000"/>
              <a:buFont typeface="Arial"/>
              <a:buChar char="•"/>
              <a:defRPr sz="2800"/>
            </a:pPr>
            <a:r>
              <a:t>Summarise data sources together</a:t>
            </a:r>
          </a:p>
          <a:p>
            <a:pPr marL="285750" indent="-285750">
              <a:buSzPct val="100000"/>
              <a:buFont typeface="Arial"/>
              <a:buChar char="•"/>
              <a:defRPr sz="2800"/>
            </a:pPr>
            <a:r>
              <a:t>Keep training the model on the go so that it always of the recent events.</a:t>
            </a:r>
          </a:p>
          <a:p>
            <a:pPr marL="285750" indent="-285750">
              <a:buSzPct val="100000"/>
              <a:buFont typeface="Arial"/>
              <a:buChar char="•"/>
              <a:defRPr sz="2800"/>
            </a:pPr>
            <a:r>
              <a:t>More Data Sources</a:t>
            </a:r>
          </a:p>
          <a:p>
            <a:pPr marL="285750" indent="-285750">
              <a:buSzPct val="100000"/>
              <a:buFont typeface="Arial"/>
              <a:buChar char="•"/>
              <a:defRPr sz="2800"/>
            </a:pPr>
            <a:r>
              <a:t>Built-in LLM plugins: RFQ, quick-reply, dynamic output style</a:t>
            </a:r>
          </a:p>
          <a:p>
            <a:pPr marL="285750" indent="-285750">
              <a:buSzPct val="100000"/>
              <a:buFont typeface="Arial"/>
              <a:buChar char="•"/>
              <a:defRPr sz="2800"/>
            </a:pPr>
            <a:r>
              <a:t>Latency improvements and query optimizations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Footer Placeholder 23"/>
          <p:cNvSpPr txBox="1"/>
          <p:nvPr/>
        </p:nvSpPr>
        <p:spPr>
          <a:xfrm>
            <a:off x="4084320" y="6423342"/>
            <a:ext cx="4023360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900">
                <a:solidFill>
                  <a:srgbClr val="888888"/>
                </a:solidFill>
              </a:defRPr>
            </a:lvl1pPr>
          </a:lstStyle>
          <a:p>
            <a:pPr/>
            <a:r>
              <a:t>YASS – Yet Another Streaming Summarizer</a:t>
            </a:r>
          </a:p>
        </p:txBody>
      </p:sp>
      <p:sp>
        <p:nvSpPr>
          <p:cNvPr id="259" name="Title 1"/>
          <p:cNvSpPr txBox="1"/>
          <p:nvPr>
            <p:ph type="title"/>
          </p:nvPr>
        </p:nvSpPr>
        <p:spPr>
          <a:xfrm>
            <a:off x="1620269" y="218473"/>
            <a:ext cx="8421690" cy="1325563"/>
          </a:xfrm>
          <a:prstGeom prst="rect">
            <a:avLst/>
          </a:prstGeom>
        </p:spPr>
        <p:txBody>
          <a:bodyPr/>
          <a:lstStyle>
            <a:lvl1pPr>
              <a:defRPr spc="100"/>
            </a:lvl1pPr>
          </a:lstStyle>
          <a:p>
            <a:pPr/>
            <a:r>
              <a:t>MEET OUR TEAM</a:t>
            </a:r>
          </a:p>
        </p:txBody>
      </p:sp>
      <p:sp>
        <p:nvSpPr>
          <p:cNvPr id="260" name="Text Placeholder 2"/>
          <p:cNvSpPr txBox="1"/>
          <p:nvPr>
            <p:ph type="body" sz="quarter" idx="1"/>
          </p:nvPr>
        </p:nvSpPr>
        <p:spPr>
          <a:xfrm>
            <a:off x="9083753" y="1810746"/>
            <a:ext cx="2317708" cy="343062"/>
          </a:xfrm>
          <a:prstGeom prst="rect">
            <a:avLst/>
          </a:prstGeom>
        </p:spPr>
        <p:txBody>
          <a:bodyPr/>
          <a:lstStyle>
            <a:lvl1pPr>
              <a:defRPr spc="100"/>
            </a:lvl1pPr>
          </a:lstStyle>
          <a:p>
            <a:pPr/>
            <a:r>
              <a:t>Sarvesh Mehta</a:t>
            </a:r>
          </a:p>
        </p:txBody>
      </p:sp>
      <p:sp>
        <p:nvSpPr>
          <p:cNvPr id="261" name="Text Placeholder 10"/>
          <p:cNvSpPr/>
          <p:nvPr>
            <p:ph type="body" idx="22"/>
          </p:nvPr>
        </p:nvSpPr>
        <p:spPr>
          <a:xfrm>
            <a:off x="9342366" y="2190336"/>
            <a:ext cx="1845512" cy="3430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95527">
              <a:spcBef>
                <a:spcPts val="800"/>
              </a:spcBef>
              <a:defRPr spc="87" sz="870"/>
            </a:lvl1pPr>
          </a:lstStyle>
          <a:p>
            <a:pPr/>
            <a:r>
              <a:t>Chief Technology Mastermind</a:t>
            </a:r>
          </a:p>
        </p:txBody>
      </p:sp>
      <p:sp>
        <p:nvSpPr>
          <p:cNvPr id="262" name="Text Placeholder 7"/>
          <p:cNvSpPr/>
          <p:nvPr>
            <p:ph type="body" idx="24"/>
          </p:nvPr>
        </p:nvSpPr>
        <p:spPr>
          <a:xfrm>
            <a:off x="9072226" y="2742078"/>
            <a:ext cx="2330817" cy="3430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Ayush Shivani</a:t>
            </a:r>
          </a:p>
        </p:txBody>
      </p:sp>
      <p:sp>
        <p:nvSpPr>
          <p:cNvPr id="263" name="Text Placeholder 11"/>
          <p:cNvSpPr/>
          <p:nvPr>
            <p:ph type="body" idx="25"/>
          </p:nvPr>
        </p:nvSpPr>
        <p:spPr>
          <a:xfrm>
            <a:off x="9330838" y="3136351"/>
            <a:ext cx="1855949" cy="3430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Lead AI Genius</a:t>
            </a:r>
          </a:p>
        </p:txBody>
      </p:sp>
      <p:sp>
        <p:nvSpPr>
          <p:cNvPr id="264" name="Text Placeholder 8"/>
          <p:cNvSpPr/>
          <p:nvPr>
            <p:ph type="body" idx="27"/>
          </p:nvPr>
        </p:nvSpPr>
        <p:spPr>
          <a:xfrm>
            <a:off x="9051111" y="3588746"/>
            <a:ext cx="2317708" cy="3430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Nate Houk</a:t>
            </a:r>
          </a:p>
        </p:txBody>
      </p:sp>
      <p:sp>
        <p:nvSpPr>
          <p:cNvPr id="265" name="Text Placeholder 12"/>
          <p:cNvSpPr/>
          <p:nvPr>
            <p:ph type="body" idx="28"/>
          </p:nvPr>
        </p:nvSpPr>
        <p:spPr>
          <a:xfrm>
            <a:off x="9184333" y="3934790"/>
            <a:ext cx="2096295" cy="3430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68095">
              <a:spcBef>
                <a:spcPts val="800"/>
              </a:spcBef>
              <a:defRPr spc="84" sz="839"/>
            </a:lvl1pPr>
          </a:lstStyle>
          <a:p>
            <a:pPr/>
            <a:r>
              <a:t>Lead Investor, Team Spirit and Good Coding Practice Officer</a:t>
            </a:r>
          </a:p>
        </p:txBody>
      </p:sp>
      <p:sp>
        <p:nvSpPr>
          <p:cNvPr id="266" name="Text Placeholder 9"/>
          <p:cNvSpPr/>
          <p:nvPr>
            <p:ph type="body" idx="30"/>
          </p:nvPr>
        </p:nvSpPr>
        <p:spPr>
          <a:xfrm>
            <a:off x="9100326" y="4632967"/>
            <a:ext cx="2317707" cy="3430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Marius Kluonis</a:t>
            </a:r>
          </a:p>
        </p:txBody>
      </p:sp>
      <p:sp>
        <p:nvSpPr>
          <p:cNvPr id="267" name="Text Placeholder 13"/>
          <p:cNvSpPr/>
          <p:nvPr>
            <p:ph type="body" idx="31"/>
          </p:nvPr>
        </p:nvSpPr>
        <p:spPr>
          <a:xfrm>
            <a:off x="9358940" y="5012557"/>
            <a:ext cx="1845511" cy="34306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13231">
              <a:spcBef>
                <a:spcPts val="700"/>
              </a:spcBef>
              <a:defRPr spc="78" sz="780"/>
            </a:lvl1pPr>
          </a:lstStyle>
          <a:p>
            <a:pPr/>
            <a:r>
              <a:t>AI Marketing Expert and Professional Aperol Spritz Maker</a:t>
            </a:r>
          </a:p>
        </p:txBody>
      </p:sp>
      <p:sp>
        <p:nvSpPr>
          <p:cNvPr id="268" name="Slide Number Placeholder 24"/>
          <p:cNvSpPr txBox="1"/>
          <p:nvPr>
            <p:ph type="sldNum" sz="quarter" idx="2"/>
          </p:nvPr>
        </p:nvSpPr>
        <p:spPr>
          <a:xfrm>
            <a:off x="11186091" y="6423342"/>
            <a:ext cx="167709" cy="231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69" name="Picture 25" descr="Picture 2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2251" y="1357022"/>
            <a:ext cx="6416255" cy="4814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Footer Placeholder 4"/>
          <p:cNvSpPr txBox="1"/>
          <p:nvPr/>
        </p:nvSpPr>
        <p:spPr>
          <a:xfrm>
            <a:off x="6525441" y="6423342"/>
            <a:ext cx="2570118" cy="231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ctr">
              <a:defRPr sz="900">
                <a:solidFill>
                  <a:srgbClr val="888888"/>
                </a:solidFill>
              </a:defRPr>
            </a:lvl1pPr>
          </a:lstStyle>
          <a:p>
            <a:pPr/>
            <a:r>
              <a:t>YASS – Yet Another Streaming Summarizer</a:t>
            </a:r>
          </a:p>
        </p:txBody>
      </p:sp>
      <p:sp>
        <p:nvSpPr>
          <p:cNvPr id="27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100"/>
            </a:lvl1pPr>
          </a:lstStyle>
          <a:p>
            <a:pPr/>
            <a:r>
              <a:t>THANK YOU</a:t>
            </a:r>
          </a:p>
        </p:txBody>
      </p:sp>
      <p:sp>
        <p:nvSpPr>
          <p:cNvPr id="273" name="Slide Number Placeholder 5"/>
          <p:cNvSpPr txBox="1"/>
          <p:nvPr>
            <p:ph type="sldNum" sz="quarter" idx="2"/>
          </p:nvPr>
        </p:nvSpPr>
        <p:spPr>
          <a:xfrm>
            <a:off x="11186090" y="6423342"/>
            <a:ext cx="167709" cy="2311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enorite"/>
            <a:ea typeface="Tenorite"/>
            <a:cs typeface="Tenorite"/>
            <a:sym typeface="Tenori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enorite"/>
            <a:ea typeface="Tenorite"/>
            <a:cs typeface="Tenorite"/>
            <a:sym typeface="Tenori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enorite"/>
            <a:ea typeface="Tenorite"/>
            <a:cs typeface="Tenorite"/>
            <a:sym typeface="Tenori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Tenorite"/>
            <a:ea typeface="Tenorite"/>
            <a:cs typeface="Tenorite"/>
            <a:sym typeface="Tenori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